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sldIdLst>
    <p:sldId id="256" r:id="rId2"/>
    <p:sldId id="257" r:id="rId3"/>
    <p:sldId id="386" r:id="rId4"/>
    <p:sldId id="38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363" r:id="rId13"/>
    <p:sldId id="365" r:id="rId14"/>
    <p:sldId id="366" r:id="rId15"/>
    <p:sldId id="388" r:id="rId16"/>
    <p:sldId id="387" r:id="rId17"/>
    <p:sldId id="390" r:id="rId18"/>
    <p:sldId id="389" r:id="rId19"/>
    <p:sldId id="408" r:id="rId20"/>
    <p:sldId id="407" r:id="rId21"/>
    <p:sldId id="424" r:id="rId22"/>
    <p:sldId id="423" r:id="rId23"/>
  </p:sldIdLst>
  <p:sldSz cx="9144000" cy="6858000" type="screen4x3"/>
  <p:notesSz cx="6858000" cy="9144000"/>
  <p:defaultTextStyle>
    <a:defPPr>
      <a:defRPr lang="ru-RU"/>
    </a:defPPr>
    <a:lvl1pPr algn="r" rtl="0" eaLnBrk="0" fontAlgn="base" hangingPunct="0">
      <a:spcBef>
        <a:spcPct val="0"/>
      </a:spcBef>
      <a:spcAft>
        <a:spcPct val="0"/>
      </a:spcAft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5pPr>
    <a:lvl6pPr marL="2286000" algn="l" defTabSz="914400" rtl="0" eaLnBrk="1" latinLnBrk="0" hangingPunct="1"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6pPr>
    <a:lvl7pPr marL="2743200" algn="l" defTabSz="914400" rtl="0" eaLnBrk="1" latinLnBrk="0" hangingPunct="1"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7pPr>
    <a:lvl8pPr marL="3200400" algn="l" defTabSz="914400" rtl="0" eaLnBrk="1" latinLnBrk="0" hangingPunct="1"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8pPr>
    <a:lvl9pPr marL="3657600" algn="l" defTabSz="914400" rtl="0" eaLnBrk="1" latinLnBrk="0" hangingPunct="1">
      <a:defRPr sz="4600" kern="1200">
        <a:solidFill>
          <a:srgbClr val="E7EACB"/>
        </a:solidFill>
        <a:latin typeface="Cambr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33CCCC"/>
    <a:srgbClr val="F4FE6E"/>
    <a:srgbClr val="E9DD83"/>
    <a:srgbClr val="00CCFF"/>
    <a:srgbClr val="FF66FF"/>
    <a:srgbClr val="66FF33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56" autoAdjust="0"/>
    <p:restoredTop sz="94660"/>
  </p:normalViewPr>
  <p:slideViewPr>
    <p:cSldViewPr>
      <p:cViewPr varScale="1">
        <p:scale>
          <a:sx n="69" d="100"/>
          <a:sy n="69" d="100"/>
        </p:scale>
        <p:origin x="-5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8B89FC-7E02-429C-A086-B052134B2472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A245AA-E47E-48BD-86E8-8937DF3D0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70600C-AC82-470A-9875-822CB30986D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2AFDBD-DBDE-4C20-89D1-851313DD8B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492AE3-1722-4177-A8FB-D6701AFBD16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430390-932A-4561-A106-D6BE6D9B7B4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A15B1-1250-4DA2-937B-ECB885E7CF7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163C36-1345-4CC7-8AD2-CA13EC39E10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5397B6-CD75-4B4D-89C0-5C95A72496A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897CD-4D6A-4788-9706-14BDC1AF514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9A9CDC-E707-4BF2-83D3-68E25672CCF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C23A338-834C-47BA-9EFA-32F1192ACE4E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36CC9D6-5383-4734-BC77-E86BA6948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873D-2D5D-425A-A971-8A29B709C3C4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A8D2-48F1-4EAE-8C25-C2836F9F5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C1E03-F627-4F45-B418-A61DB5D865C1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FB4C-0A6B-4104-88AD-3E0F6341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971087-84B2-4D23-B2AF-86DD020C617A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0BDDB5-088D-4F1B-A861-E8B94BB5A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130F7A22-DABA-4082-A933-9384C0AC955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A916074-3EC3-4355-B68B-5F9827387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2CF4C1-0A8E-41DA-A1F9-DD4A53BE2D7B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0BAD5E-49FA-46E3-AAB3-74A25C381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E84424-C8EF-4F7A-BB30-700C477EBD0A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8B64DD-17B3-4ABF-B735-8CF914380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95A86A-DCB6-4EDE-AB62-AD483D03F20F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2CCD11-AEBC-4ED5-B420-8DBDE742E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E909-A1F0-4F41-816D-0AA166AADDFE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9D2B9-0545-4FC3-8C08-D85DC525A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6AA5CA2-20CE-44AC-8F51-2B793280727A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01F3DB1-66E2-4843-8ECD-CA97940FC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E5F2675-5A07-48F6-8AA2-E3480B79F460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C18DF07-977B-447F-A474-0C2844B26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55A4449-488F-499C-958F-FA93DB3EAD48}" type="datetimeFigureOut">
              <a:rPr lang="ru-RU"/>
              <a:pPr>
                <a:defRPr/>
              </a:pPr>
              <a:t>01.02.2012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7426FD-2F55-4BB4-9B08-6803B7A77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795" r:id="rId7"/>
    <p:sldLayoutId id="2147483804" r:id="rId8"/>
    <p:sldLayoutId id="2147483805" r:id="rId9"/>
    <p:sldLayoutId id="2147483796" r:id="rId10"/>
    <p:sldLayoutId id="2147483797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18" Type="http://schemas.openxmlformats.org/officeDocument/2006/relationships/slide" Target="slide15.xml"/><Relationship Id="rId26" Type="http://schemas.openxmlformats.org/officeDocument/2006/relationships/image" Target="../media/image15.png"/><Relationship Id="rId3" Type="http://schemas.openxmlformats.org/officeDocument/2006/relationships/slide" Target="slide3.xml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openxmlformats.org/officeDocument/2006/relationships/slide" Target="slide19.xml"/><Relationship Id="rId17" Type="http://schemas.openxmlformats.org/officeDocument/2006/relationships/slide" Target="slide11.xml"/><Relationship Id="rId25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11" Type="http://schemas.openxmlformats.org/officeDocument/2006/relationships/image" Target="../media/image5.png"/><Relationship Id="rId24" Type="http://schemas.openxmlformats.org/officeDocument/2006/relationships/image" Target="../media/image13.png"/><Relationship Id="rId5" Type="http://schemas.openxmlformats.org/officeDocument/2006/relationships/image" Target="../media/image2.png"/><Relationship Id="rId15" Type="http://schemas.openxmlformats.org/officeDocument/2006/relationships/slide" Target="slide5.xml"/><Relationship Id="rId23" Type="http://schemas.openxmlformats.org/officeDocument/2006/relationships/image" Target="../media/image12.png"/><Relationship Id="rId28" Type="http://schemas.openxmlformats.org/officeDocument/2006/relationships/image" Target="../media/image17.png"/><Relationship Id="rId10" Type="http://schemas.openxmlformats.org/officeDocument/2006/relationships/slide" Target="slide17.xml"/><Relationship Id="rId19" Type="http://schemas.openxmlformats.org/officeDocument/2006/relationships/image" Target="../media/image8.png"/><Relationship Id="rId4" Type="http://schemas.openxmlformats.org/officeDocument/2006/relationships/slide" Target="slide7.xml"/><Relationship Id="rId9" Type="http://schemas.openxmlformats.org/officeDocument/2006/relationships/image" Target="../media/image4.png"/><Relationship Id="rId14" Type="http://schemas.openxmlformats.org/officeDocument/2006/relationships/slide" Target="slide21.xml"/><Relationship Id="rId22" Type="http://schemas.openxmlformats.org/officeDocument/2006/relationships/image" Target="../media/image11.png"/><Relationship Id="rId27" Type="http://schemas.openxmlformats.org/officeDocument/2006/relationships/image" Target="../media/image16.png"/><Relationship Id="rId30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071701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cs typeface="Arabic Typesetting" pitchFamily="66" charset="-78"/>
              </a:rPr>
              <a:t>Конкурс - викторина</a:t>
            </a:r>
            <a:endParaRPr lang="ru-RU" sz="5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cs typeface="Arabic Typesetting" pitchFamily="66" charset="-78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 rot="958844">
            <a:off x="1135063" y="4027955"/>
            <a:ext cx="74628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6000" dirty="0" smtClean="0">
                <a:solidFill>
                  <a:schemeClr val="tx1"/>
                </a:solidFill>
                <a:latin typeface="Arial" charset="0"/>
              </a:rPr>
              <a:t>«Коммерция – наше будущее»</a:t>
            </a:r>
            <a:endParaRPr lang="ru-RU" sz="60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411413" y="1341438"/>
            <a:ext cx="6192837" cy="29238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dirty="0" smtClean="0">
                <a:latin typeface="Arial" charset="0"/>
              </a:rPr>
              <a:t>Заменить на исправные, а неисправные сдать в ремонт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79388" y="635000"/>
            <a:ext cx="8769350" cy="50475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dirty="0" smtClean="0">
                <a:latin typeface="Arial" charset="0"/>
              </a:rPr>
              <a:t>Ситуация № 5</a:t>
            </a:r>
            <a:endParaRPr lang="ru-RU" dirty="0">
              <a:latin typeface="Arial" charset="0"/>
            </a:endParaRPr>
          </a:p>
          <a:p>
            <a:pPr algn="l"/>
            <a:endParaRPr lang="ru-RU" dirty="0">
              <a:latin typeface="Arial" charset="0"/>
            </a:endParaRPr>
          </a:p>
          <a:p>
            <a:pPr algn="l"/>
            <a:endParaRPr lang="ru-RU" dirty="0">
              <a:latin typeface="Arial" charset="0"/>
            </a:endParaRPr>
          </a:p>
          <a:p>
            <a:pPr algn="ctr"/>
            <a:r>
              <a:rPr lang="ru-RU" dirty="0" smtClean="0">
                <a:latin typeface="Arial" charset="0"/>
              </a:rPr>
              <a:t>Если в процессе работы из строя вышел кассовый аппарат, можно ли обслуживать покупателей?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/>
          </p:cNvSpPr>
          <p:nvPr>
            <p:ph type="body" idx="4294967295"/>
          </p:nvPr>
        </p:nvSpPr>
        <p:spPr>
          <a:xfrm>
            <a:off x="1785918" y="377825"/>
            <a:ext cx="5410200" cy="64801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sz="3600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3600" dirty="0" smtClean="0">
                <a:latin typeface="Arial" charset="0"/>
              </a:rPr>
              <a:t> </a:t>
            </a:r>
            <a:r>
              <a:rPr lang="ru-RU" sz="3600" dirty="0" smtClean="0">
                <a:latin typeface="Arial" charset="0"/>
              </a:rPr>
              <a:t>        Нет  нельзя 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ru-RU" dirty="0" smtClean="0">
                <a:effectLst/>
                <a:latin typeface="Arial" charset="0"/>
              </a:rPr>
              <a:t>Ситуация № 6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720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Если покупатель захотел приобрести товар, выставленный на манекене, можно ли его продать?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/>
          </p:cNvSpPr>
          <p:nvPr>
            <p:ph type="body" idx="4294967295"/>
          </p:nvPr>
        </p:nvSpPr>
        <p:spPr>
          <a:xfrm>
            <a:off x="0" y="1643050"/>
            <a:ext cx="8229600" cy="45259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latin typeface="Arial" charset="0"/>
              </a:rPr>
              <a:t> Можно, проверив его качество </a:t>
            </a:r>
            <a:endParaRPr lang="ru-RU" sz="4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00034" y="214290"/>
            <a:ext cx="8229600" cy="1143000"/>
          </a:xfrm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dirty="0" smtClean="0">
                <a:effectLst/>
                <a:latin typeface="Arial" charset="0"/>
              </a:rPr>
              <a:t>Перед работой продавец обязан :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966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4000" dirty="0" smtClean="0">
                <a:latin typeface="Arial" charset="0"/>
              </a:rPr>
              <a:t>А)надеть спец, одежду ;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4000" dirty="0" smtClean="0">
                <a:latin typeface="Arial" charset="0"/>
              </a:rPr>
              <a:t>В)проверить исправность инструмента, инвентаря, оборудования;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4000" dirty="0" smtClean="0">
                <a:latin typeface="Arial" charset="0"/>
              </a:rPr>
              <a:t>В)подготовить рабочее место к работе ;</a:t>
            </a:r>
            <a:endParaRPr lang="ru-RU" sz="4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5400" dirty="0" smtClean="0">
                <a:latin typeface="Arial" charset="0"/>
              </a:rPr>
              <a:t>А, Б, В. </a:t>
            </a:r>
            <a:endParaRPr lang="ru-RU" sz="54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dirty="0" smtClean="0">
                <a:effectLst/>
                <a:latin typeface="Arial" charset="0"/>
              </a:rPr>
              <a:t>Для вскрытия деревянной тары необходимо использовать: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9865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А) нож;</a:t>
            </a: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Б) гвоздодёр;</a:t>
            </a: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В) молоток;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 algn="ctr">
              <a:buFontTx/>
              <a:buNone/>
            </a:pPr>
            <a:endParaRPr lang="ru-RU" dirty="0" smtClean="0">
              <a:latin typeface="Arial" charset="0"/>
            </a:endParaRPr>
          </a:p>
          <a:p>
            <a:pPr lvl="1" algn="ctr">
              <a:buFontTx/>
              <a:buNone/>
            </a:pPr>
            <a:endParaRPr lang="ru-RU" dirty="0" smtClean="0">
              <a:latin typeface="Arial" charset="0"/>
            </a:endParaRPr>
          </a:p>
          <a:p>
            <a:pPr lvl="1" algn="ctr">
              <a:buFontTx/>
              <a:buNone/>
            </a:pPr>
            <a:r>
              <a:rPr lang="ru-RU" sz="5400" dirty="0" smtClean="0"/>
              <a:t>Б. </a:t>
            </a:r>
            <a:endParaRPr lang="ru-RU" sz="5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dirty="0" smtClean="0">
                <a:effectLst/>
                <a:latin typeface="Arial" charset="0"/>
              </a:rPr>
              <a:t>Товар и тару укладывают в устойчивые штабеля на высоте: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21709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               А)не выше 2-х метров;</a:t>
            </a: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               Б)не выше 2-го метра;</a:t>
            </a:r>
          </a:p>
          <a:p>
            <a:pPr marL="0" indent="0"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               В)не выше 3-х метров;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" action="ppaction://hlinkshowjump?jump=nextslide"/>
          </p:cNvPr>
          <p:cNvSpPr/>
          <p:nvPr/>
        </p:nvSpPr>
        <p:spPr>
          <a:xfrm>
            <a:off x="18465" y="210156"/>
            <a:ext cx="866193" cy="91436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 dirty="0">
                <a:solidFill>
                  <a:srgbClr val="EEF5F7"/>
                </a:solidFill>
                <a:latin typeface="Arial" charset="0"/>
                <a:cs typeface="Arial" charset="0"/>
                <a:hlinkClick r:id="rId3" action="ppaction://hlinksldjump"/>
              </a:rPr>
              <a:t>1</a:t>
            </a:r>
            <a:endParaRPr lang="ru-RU" sz="4000" dirty="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69378" y="210156"/>
            <a:ext cx="862590" cy="91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rId4" action="ppaction://hlinksldjump"/>
              </a:rPr>
              <a:t>3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10" name="Прямоугольник 9"/>
          <p:cNvGrpSpPr>
            <a:grpSpLocks/>
          </p:cNvGrpSpPr>
          <p:nvPr/>
        </p:nvGrpSpPr>
        <p:grpSpPr bwMode="auto">
          <a:xfrm>
            <a:off x="2473325" y="188913"/>
            <a:ext cx="898525" cy="954087"/>
            <a:chOff x="3533" y="-23"/>
            <a:chExt cx="1075" cy="1079"/>
          </a:xfrm>
        </p:grpSpPr>
        <p:pic>
          <p:nvPicPr>
            <p:cNvPr id="11272" name="Прямоугольник 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6" action="ppaction://hlinksldjump"/>
                </a:rPr>
                <a:t>4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2" name="Прямоугольник 11"/>
          <p:cNvGrpSpPr>
            <a:grpSpLocks/>
          </p:cNvGrpSpPr>
          <p:nvPr/>
        </p:nvGrpSpPr>
        <p:grpSpPr bwMode="auto">
          <a:xfrm>
            <a:off x="4122738" y="188913"/>
            <a:ext cx="900112" cy="954087"/>
            <a:chOff x="246" y="922"/>
            <a:chExt cx="1167" cy="1033"/>
          </a:xfrm>
        </p:grpSpPr>
        <p:pic>
          <p:nvPicPr>
            <p:cNvPr id="11278" name="Прямоугольник 1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8" action="ppaction://hlinksldjump"/>
                </a:rPr>
                <a:t>6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3" name="Прямоугольник 12"/>
          <p:cNvGrpSpPr>
            <a:grpSpLocks/>
          </p:cNvGrpSpPr>
          <p:nvPr/>
        </p:nvGrpSpPr>
        <p:grpSpPr bwMode="auto">
          <a:xfrm>
            <a:off x="4946650" y="188913"/>
            <a:ext cx="898525" cy="954087"/>
            <a:chOff x="1371" y="922"/>
            <a:chExt cx="1079" cy="1033"/>
          </a:xfrm>
        </p:grpSpPr>
        <p:pic>
          <p:nvPicPr>
            <p:cNvPr id="11281" name="Прямоугольник 12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282" name="Text Box 18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10" action="ppaction://hlinksldjump"/>
                </a:rPr>
                <a:t>7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4" name="Прямоугольник 13"/>
          <p:cNvGrpSpPr>
            <a:grpSpLocks/>
          </p:cNvGrpSpPr>
          <p:nvPr/>
        </p:nvGrpSpPr>
        <p:grpSpPr bwMode="auto">
          <a:xfrm>
            <a:off x="5772150" y="188913"/>
            <a:ext cx="898525" cy="954087"/>
            <a:chOff x="2450" y="968"/>
            <a:chExt cx="1125" cy="1033"/>
          </a:xfrm>
        </p:grpSpPr>
        <p:pic>
          <p:nvPicPr>
            <p:cNvPr id="11284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285" name="Text Box 21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12" action="ppaction://hlinksldjump"/>
                </a:rPr>
                <a:t>8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5" name="Прямоугольник 14"/>
          <p:cNvGrpSpPr>
            <a:grpSpLocks/>
          </p:cNvGrpSpPr>
          <p:nvPr/>
        </p:nvGrpSpPr>
        <p:grpSpPr bwMode="auto">
          <a:xfrm>
            <a:off x="6596063" y="188913"/>
            <a:ext cx="898525" cy="954087"/>
            <a:chOff x="3533" y="968"/>
            <a:chExt cx="1075" cy="1033"/>
          </a:xfrm>
        </p:grpSpPr>
        <p:pic>
          <p:nvPicPr>
            <p:cNvPr id="11287" name="Прямоугольник 14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288" name="Text Box 24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14" action="ppaction://hlinksldjump"/>
                </a:rPr>
                <a:t>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843107" y="210156"/>
            <a:ext cx="864114" cy="91437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rId15" action="ppaction://hlinksldjump"/>
              </a:rPr>
              <a:t>2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36" name="Прямоугольник 35"/>
          <p:cNvGrpSpPr>
            <a:grpSpLocks/>
          </p:cNvGrpSpPr>
          <p:nvPr/>
        </p:nvGrpSpPr>
        <p:grpSpPr bwMode="auto">
          <a:xfrm>
            <a:off x="3298825" y="188913"/>
            <a:ext cx="898525" cy="954087"/>
            <a:chOff x="292" y="1912"/>
            <a:chExt cx="1079" cy="1079"/>
          </a:xfrm>
        </p:grpSpPr>
        <p:pic>
          <p:nvPicPr>
            <p:cNvPr id="11358" name="Прямоугольник 35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359" name="Text Box 95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rId17" action="ppaction://hlinksldjump"/>
                </a:rPr>
                <a:t>5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" name="Прямоугольник 2">
            <a:hlinkClick r:id="" action="ppaction://hlinkshowjump?jump=nextslide"/>
          </p:cNvPr>
          <p:cNvSpPr/>
          <p:nvPr/>
        </p:nvSpPr>
        <p:spPr>
          <a:xfrm>
            <a:off x="18465" y="1116583"/>
            <a:ext cx="866193" cy="912843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cs typeface="Arial" charset="0"/>
                <a:hlinkClick r:id="rId18" action="ppaction://hlinksldjump"/>
              </a:rPr>
              <a:t>1</a:t>
            </a:r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rId18" action="ppaction://hlinksldjump"/>
              </a:rPr>
              <a:t>2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Прямоугольник 8"/>
          <p:cNvSpPr/>
          <p:nvPr/>
        </p:nvSpPr>
        <p:spPr>
          <a:xfrm>
            <a:off x="1669378" y="1116583"/>
            <a:ext cx="862590" cy="9128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14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5" name="Прямоугольник 9"/>
          <p:cNvGrpSpPr>
            <a:grpSpLocks/>
          </p:cNvGrpSpPr>
          <p:nvPr/>
        </p:nvGrpSpPr>
        <p:grpSpPr bwMode="auto">
          <a:xfrm>
            <a:off x="2473325" y="1095375"/>
            <a:ext cx="898525" cy="952500"/>
            <a:chOff x="3533" y="-23"/>
            <a:chExt cx="1075" cy="1079"/>
          </a:xfrm>
        </p:grpSpPr>
        <p:pic>
          <p:nvPicPr>
            <p:cNvPr id="11418" name="Прямоугольник 9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419" name="Text Box 155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15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6" name="Прямоугольник 11"/>
          <p:cNvGrpSpPr>
            <a:grpSpLocks/>
          </p:cNvGrpSpPr>
          <p:nvPr/>
        </p:nvGrpSpPr>
        <p:grpSpPr bwMode="auto">
          <a:xfrm>
            <a:off x="4122738" y="1095375"/>
            <a:ext cx="900112" cy="952500"/>
            <a:chOff x="246" y="922"/>
            <a:chExt cx="1167" cy="1033"/>
          </a:xfrm>
        </p:grpSpPr>
        <p:pic>
          <p:nvPicPr>
            <p:cNvPr id="11421" name="Прямоугольник 11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422" name="Text Box 158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17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7" name="Прямоугольник 12"/>
          <p:cNvGrpSpPr>
            <a:grpSpLocks/>
          </p:cNvGrpSpPr>
          <p:nvPr/>
        </p:nvGrpSpPr>
        <p:grpSpPr bwMode="auto">
          <a:xfrm>
            <a:off x="4946650" y="1095375"/>
            <a:ext cx="898525" cy="952500"/>
            <a:chOff x="1371" y="922"/>
            <a:chExt cx="1079" cy="1033"/>
          </a:xfrm>
        </p:grpSpPr>
        <p:pic>
          <p:nvPicPr>
            <p:cNvPr id="11424" name="Прямоугольник 12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425" name="Text Box 161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18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8" name="Прямоугольник 13"/>
          <p:cNvGrpSpPr>
            <a:grpSpLocks/>
          </p:cNvGrpSpPr>
          <p:nvPr/>
        </p:nvGrpSpPr>
        <p:grpSpPr bwMode="auto">
          <a:xfrm>
            <a:off x="5772150" y="1095375"/>
            <a:ext cx="898525" cy="952500"/>
            <a:chOff x="2450" y="968"/>
            <a:chExt cx="1125" cy="1033"/>
          </a:xfrm>
        </p:grpSpPr>
        <p:pic>
          <p:nvPicPr>
            <p:cNvPr id="11427" name="Прямоугольник 13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428" name="Text Box 164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" name="Прямоугольник 14"/>
          <p:cNvGrpSpPr>
            <a:grpSpLocks/>
          </p:cNvGrpSpPr>
          <p:nvPr/>
        </p:nvGrpSpPr>
        <p:grpSpPr bwMode="auto">
          <a:xfrm>
            <a:off x="6588125" y="1125538"/>
            <a:ext cx="906463" cy="995362"/>
            <a:chOff x="3533" y="968"/>
            <a:chExt cx="1075" cy="1033"/>
          </a:xfrm>
        </p:grpSpPr>
        <p:pic>
          <p:nvPicPr>
            <p:cNvPr id="11430" name="Прямоугольник 14"/>
            <p:cNvPicPr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431" name="Text Box 167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16" name="Прямоугольник 32"/>
          <p:cNvSpPr/>
          <p:nvPr/>
        </p:nvSpPr>
        <p:spPr>
          <a:xfrm>
            <a:off x="843107" y="1116583"/>
            <a:ext cx="864114" cy="912857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13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17" name="Прямоугольник 35"/>
          <p:cNvGrpSpPr>
            <a:grpSpLocks/>
          </p:cNvGrpSpPr>
          <p:nvPr/>
        </p:nvGrpSpPr>
        <p:grpSpPr bwMode="auto">
          <a:xfrm>
            <a:off x="3298825" y="1095375"/>
            <a:ext cx="898525" cy="952500"/>
            <a:chOff x="292" y="1912"/>
            <a:chExt cx="1079" cy="1079"/>
          </a:xfrm>
        </p:grpSpPr>
        <p:pic>
          <p:nvPicPr>
            <p:cNvPr id="11442" name="Прямоугольник 35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443" name="Text Box 179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16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18" name="Прямоугольник 2">
            <a:hlinkClick r:id="" action="ppaction://hlinkshowjump?jump=nextslide"/>
          </p:cNvPr>
          <p:cNvSpPr/>
          <p:nvPr/>
        </p:nvSpPr>
        <p:spPr>
          <a:xfrm>
            <a:off x="18465" y="2008758"/>
            <a:ext cx="866193" cy="912843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" action="ppaction://noaction"/>
              </a:rPr>
              <a:t>23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Прямоугольник 8"/>
          <p:cNvSpPr/>
          <p:nvPr/>
        </p:nvSpPr>
        <p:spPr>
          <a:xfrm>
            <a:off x="1669378" y="2008758"/>
            <a:ext cx="862590" cy="9128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25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20" name="Прямоугольник 9"/>
          <p:cNvGrpSpPr>
            <a:grpSpLocks/>
          </p:cNvGrpSpPr>
          <p:nvPr/>
        </p:nvGrpSpPr>
        <p:grpSpPr bwMode="auto">
          <a:xfrm>
            <a:off x="2473325" y="1987550"/>
            <a:ext cx="898525" cy="952500"/>
            <a:chOff x="3533" y="-23"/>
            <a:chExt cx="1075" cy="1079"/>
          </a:xfrm>
        </p:grpSpPr>
        <p:pic>
          <p:nvPicPr>
            <p:cNvPr id="11453" name="Прямоугольник 9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454" name="Text Box 190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26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21" name="Прямоугольник 11"/>
          <p:cNvGrpSpPr>
            <a:grpSpLocks/>
          </p:cNvGrpSpPr>
          <p:nvPr/>
        </p:nvGrpSpPr>
        <p:grpSpPr bwMode="auto">
          <a:xfrm>
            <a:off x="4122738" y="1987550"/>
            <a:ext cx="900112" cy="952500"/>
            <a:chOff x="246" y="922"/>
            <a:chExt cx="1167" cy="1033"/>
          </a:xfrm>
        </p:grpSpPr>
        <p:pic>
          <p:nvPicPr>
            <p:cNvPr id="11456" name="Прямоугольник 11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457" name="Text Box 193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28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22" name="Прямоугольник 12"/>
          <p:cNvGrpSpPr>
            <a:grpSpLocks/>
          </p:cNvGrpSpPr>
          <p:nvPr/>
        </p:nvGrpSpPr>
        <p:grpSpPr bwMode="auto">
          <a:xfrm>
            <a:off x="4946650" y="1987550"/>
            <a:ext cx="898525" cy="952500"/>
            <a:chOff x="1371" y="922"/>
            <a:chExt cx="1079" cy="1033"/>
          </a:xfrm>
        </p:grpSpPr>
        <p:pic>
          <p:nvPicPr>
            <p:cNvPr id="11459" name="Прямоугольник 12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460" name="Text Box 196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23" name="Прямоугольник 13"/>
          <p:cNvGrpSpPr>
            <a:grpSpLocks/>
          </p:cNvGrpSpPr>
          <p:nvPr/>
        </p:nvGrpSpPr>
        <p:grpSpPr bwMode="auto">
          <a:xfrm>
            <a:off x="5772150" y="1987550"/>
            <a:ext cx="898525" cy="952500"/>
            <a:chOff x="2450" y="968"/>
            <a:chExt cx="1125" cy="1033"/>
          </a:xfrm>
        </p:grpSpPr>
        <p:pic>
          <p:nvPicPr>
            <p:cNvPr id="11462" name="Прямоугольник 13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463" name="Text Box 199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24" name="Прямоугольник 14"/>
          <p:cNvGrpSpPr>
            <a:grpSpLocks/>
          </p:cNvGrpSpPr>
          <p:nvPr/>
        </p:nvGrpSpPr>
        <p:grpSpPr bwMode="auto">
          <a:xfrm>
            <a:off x="6596063" y="1987550"/>
            <a:ext cx="898525" cy="952500"/>
            <a:chOff x="3533" y="968"/>
            <a:chExt cx="1075" cy="1033"/>
          </a:xfrm>
        </p:grpSpPr>
        <p:pic>
          <p:nvPicPr>
            <p:cNvPr id="11465" name="Прямоугольник 14"/>
            <p:cNvPicPr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466" name="Text Box 202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5" name="Прямоугольник 32"/>
          <p:cNvSpPr/>
          <p:nvPr/>
        </p:nvSpPr>
        <p:spPr>
          <a:xfrm>
            <a:off x="843107" y="2008758"/>
            <a:ext cx="864114" cy="912857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24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26" name="Прямоугольник 35"/>
          <p:cNvGrpSpPr>
            <a:grpSpLocks/>
          </p:cNvGrpSpPr>
          <p:nvPr/>
        </p:nvGrpSpPr>
        <p:grpSpPr bwMode="auto">
          <a:xfrm>
            <a:off x="3298825" y="1987550"/>
            <a:ext cx="898525" cy="952500"/>
            <a:chOff x="292" y="1912"/>
            <a:chExt cx="1079" cy="1079"/>
          </a:xfrm>
        </p:grpSpPr>
        <p:pic>
          <p:nvPicPr>
            <p:cNvPr id="11477" name="Прямоугольник 35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478" name="Text Box 214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27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7" name="Прямоугольник 2">
            <a:hlinkClick r:id="" action="ppaction://hlinkshowjump?jump=nextslide"/>
          </p:cNvPr>
          <p:cNvSpPr/>
          <p:nvPr/>
        </p:nvSpPr>
        <p:spPr>
          <a:xfrm>
            <a:off x="18465" y="2881918"/>
            <a:ext cx="866193" cy="914365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" action="ppaction://noaction"/>
              </a:rPr>
              <a:t>34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Прямоугольник 8"/>
          <p:cNvSpPr/>
          <p:nvPr/>
        </p:nvSpPr>
        <p:spPr>
          <a:xfrm>
            <a:off x="1669378" y="2881918"/>
            <a:ext cx="862590" cy="9143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36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29" name="Прямоугольник 9"/>
          <p:cNvGrpSpPr>
            <a:grpSpLocks/>
          </p:cNvGrpSpPr>
          <p:nvPr/>
        </p:nvGrpSpPr>
        <p:grpSpPr bwMode="auto">
          <a:xfrm>
            <a:off x="2473325" y="2860675"/>
            <a:ext cx="898525" cy="954088"/>
            <a:chOff x="3533" y="-23"/>
            <a:chExt cx="1075" cy="1079"/>
          </a:xfrm>
        </p:grpSpPr>
        <p:pic>
          <p:nvPicPr>
            <p:cNvPr id="11508" name="Прямоугольник 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509" name="Text Box 245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37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0" name="Прямоугольник 11"/>
          <p:cNvGrpSpPr>
            <a:grpSpLocks/>
          </p:cNvGrpSpPr>
          <p:nvPr/>
        </p:nvGrpSpPr>
        <p:grpSpPr bwMode="auto">
          <a:xfrm>
            <a:off x="4122738" y="2860675"/>
            <a:ext cx="900112" cy="954088"/>
            <a:chOff x="246" y="922"/>
            <a:chExt cx="1167" cy="1033"/>
          </a:xfrm>
        </p:grpSpPr>
        <p:pic>
          <p:nvPicPr>
            <p:cNvPr id="11511" name="Прямоугольник 1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512" name="Text Box 248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1" name="Прямоугольник 12"/>
          <p:cNvGrpSpPr>
            <a:grpSpLocks/>
          </p:cNvGrpSpPr>
          <p:nvPr/>
        </p:nvGrpSpPr>
        <p:grpSpPr bwMode="auto">
          <a:xfrm>
            <a:off x="4946650" y="2860675"/>
            <a:ext cx="898525" cy="954088"/>
            <a:chOff x="1371" y="922"/>
            <a:chExt cx="1079" cy="1033"/>
          </a:xfrm>
        </p:grpSpPr>
        <p:pic>
          <p:nvPicPr>
            <p:cNvPr id="11514" name="Прямоугольник 12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515" name="Text Box 251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2" name="Прямоугольник 13"/>
          <p:cNvGrpSpPr>
            <a:grpSpLocks/>
          </p:cNvGrpSpPr>
          <p:nvPr/>
        </p:nvGrpSpPr>
        <p:grpSpPr bwMode="auto">
          <a:xfrm>
            <a:off x="5772150" y="2860675"/>
            <a:ext cx="898525" cy="954088"/>
            <a:chOff x="2450" y="968"/>
            <a:chExt cx="1125" cy="1033"/>
          </a:xfrm>
        </p:grpSpPr>
        <p:pic>
          <p:nvPicPr>
            <p:cNvPr id="11517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518" name="Text Box 254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4" name="Прямоугольник 14"/>
          <p:cNvGrpSpPr>
            <a:grpSpLocks/>
          </p:cNvGrpSpPr>
          <p:nvPr/>
        </p:nvGrpSpPr>
        <p:grpSpPr bwMode="auto">
          <a:xfrm>
            <a:off x="6596063" y="2860675"/>
            <a:ext cx="898525" cy="954088"/>
            <a:chOff x="3533" y="968"/>
            <a:chExt cx="1075" cy="1033"/>
          </a:xfrm>
        </p:grpSpPr>
        <p:pic>
          <p:nvPicPr>
            <p:cNvPr id="11520" name="Прямоугольник 14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521" name="Text Box 257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35" name="Прямоугольник 32"/>
          <p:cNvSpPr/>
          <p:nvPr/>
        </p:nvSpPr>
        <p:spPr>
          <a:xfrm>
            <a:off x="843107" y="2881918"/>
            <a:ext cx="864114" cy="914379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35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37" name="Прямоугольник 35"/>
          <p:cNvGrpSpPr>
            <a:grpSpLocks/>
          </p:cNvGrpSpPr>
          <p:nvPr/>
        </p:nvGrpSpPr>
        <p:grpSpPr bwMode="auto">
          <a:xfrm>
            <a:off x="3298825" y="2860675"/>
            <a:ext cx="898525" cy="954088"/>
            <a:chOff x="292" y="1912"/>
            <a:chExt cx="1079" cy="1079"/>
          </a:xfrm>
        </p:grpSpPr>
        <p:pic>
          <p:nvPicPr>
            <p:cNvPr id="11532" name="Прямоугольник 35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533" name="Text Box 269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38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38" name="Прямоугольник 2">
            <a:hlinkClick r:id="" action="ppaction://hlinkshowjump?jump=nextslide"/>
          </p:cNvPr>
          <p:cNvSpPr/>
          <p:nvPr/>
        </p:nvSpPr>
        <p:spPr>
          <a:xfrm>
            <a:off x="18465" y="3836006"/>
            <a:ext cx="866193" cy="91436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" action="ppaction://noaction"/>
              </a:rPr>
              <a:t>45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39" name="Прямоугольник 8"/>
          <p:cNvSpPr/>
          <p:nvPr/>
        </p:nvSpPr>
        <p:spPr>
          <a:xfrm>
            <a:off x="1669378" y="3836006"/>
            <a:ext cx="862590" cy="91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47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40" name="Прямоугольник 9"/>
          <p:cNvGrpSpPr>
            <a:grpSpLocks/>
          </p:cNvGrpSpPr>
          <p:nvPr/>
        </p:nvGrpSpPr>
        <p:grpSpPr bwMode="auto">
          <a:xfrm>
            <a:off x="2473325" y="3814763"/>
            <a:ext cx="898525" cy="954087"/>
            <a:chOff x="3533" y="-23"/>
            <a:chExt cx="1075" cy="1079"/>
          </a:xfrm>
        </p:grpSpPr>
        <p:pic>
          <p:nvPicPr>
            <p:cNvPr id="11542" name="Прямоугольник 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543" name="Text Box 279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48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41" name="Прямоугольник 11"/>
          <p:cNvGrpSpPr>
            <a:grpSpLocks/>
          </p:cNvGrpSpPr>
          <p:nvPr/>
        </p:nvGrpSpPr>
        <p:grpSpPr bwMode="auto">
          <a:xfrm>
            <a:off x="4122738" y="3814763"/>
            <a:ext cx="900112" cy="954087"/>
            <a:chOff x="246" y="922"/>
            <a:chExt cx="1167" cy="1033"/>
          </a:xfrm>
        </p:grpSpPr>
        <p:pic>
          <p:nvPicPr>
            <p:cNvPr id="11545" name="Прямоугольник 1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546" name="Text Box 282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42" name="Прямоугольник 12"/>
          <p:cNvGrpSpPr>
            <a:grpSpLocks/>
          </p:cNvGrpSpPr>
          <p:nvPr/>
        </p:nvGrpSpPr>
        <p:grpSpPr bwMode="auto">
          <a:xfrm>
            <a:off x="4946650" y="3814763"/>
            <a:ext cx="898525" cy="954087"/>
            <a:chOff x="1371" y="922"/>
            <a:chExt cx="1079" cy="1033"/>
          </a:xfrm>
        </p:grpSpPr>
        <p:pic>
          <p:nvPicPr>
            <p:cNvPr id="11548" name="Прямоугольник 12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549" name="Text Box 285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43" name="Прямоугольник 13"/>
          <p:cNvGrpSpPr>
            <a:grpSpLocks/>
          </p:cNvGrpSpPr>
          <p:nvPr/>
        </p:nvGrpSpPr>
        <p:grpSpPr bwMode="auto">
          <a:xfrm>
            <a:off x="5772150" y="3814763"/>
            <a:ext cx="898525" cy="954087"/>
            <a:chOff x="2450" y="968"/>
            <a:chExt cx="1125" cy="1033"/>
          </a:xfrm>
        </p:grpSpPr>
        <p:pic>
          <p:nvPicPr>
            <p:cNvPr id="11551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552" name="Text Box 288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44" name="Прямоугольник 14"/>
          <p:cNvGrpSpPr>
            <a:grpSpLocks/>
          </p:cNvGrpSpPr>
          <p:nvPr/>
        </p:nvGrpSpPr>
        <p:grpSpPr bwMode="auto">
          <a:xfrm>
            <a:off x="6596063" y="3814763"/>
            <a:ext cx="898525" cy="954087"/>
            <a:chOff x="3533" y="968"/>
            <a:chExt cx="1075" cy="1033"/>
          </a:xfrm>
        </p:grpSpPr>
        <p:pic>
          <p:nvPicPr>
            <p:cNvPr id="11554" name="Прямоугольник 14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555" name="Text Box 291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53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5" name="Прямоугольник 32"/>
          <p:cNvSpPr/>
          <p:nvPr/>
        </p:nvSpPr>
        <p:spPr>
          <a:xfrm>
            <a:off x="843107" y="3836006"/>
            <a:ext cx="864114" cy="91437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46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46" name="Прямоугольник 35"/>
          <p:cNvGrpSpPr>
            <a:grpSpLocks/>
          </p:cNvGrpSpPr>
          <p:nvPr/>
        </p:nvGrpSpPr>
        <p:grpSpPr bwMode="auto">
          <a:xfrm>
            <a:off x="3298825" y="3814763"/>
            <a:ext cx="898525" cy="954087"/>
            <a:chOff x="292" y="1912"/>
            <a:chExt cx="1079" cy="1079"/>
          </a:xfrm>
        </p:grpSpPr>
        <p:pic>
          <p:nvPicPr>
            <p:cNvPr id="11566" name="Прямоугольник 35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567" name="Text Box 303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7" name="Прямоугольник 2">
            <a:hlinkClick r:id="" action="ppaction://hlinkshowjump?jump=nextslide"/>
          </p:cNvPr>
          <p:cNvSpPr/>
          <p:nvPr/>
        </p:nvSpPr>
        <p:spPr>
          <a:xfrm>
            <a:off x="18465" y="4710683"/>
            <a:ext cx="866193" cy="912843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" action="ppaction://noaction"/>
              </a:rPr>
              <a:t>56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48" name="Прямоугольник 8"/>
          <p:cNvSpPr/>
          <p:nvPr/>
        </p:nvSpPr>
        <p:spPr>
          <a:xfrm>
            <a:off x="1669378" y="4710683"/>
            <a:ext cx="862590" cy="9128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58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49" name="Прямоугольник 9"/>
          <p:cNvGrpSpPr>
            <a:grpSpLocks/>
          </p:cNvGrpSpPr>
          <p:nvPr/>
        </p:nvGrpSpPr>
        <p:grpSpPr bwMode="auto">
          <a:xfrm>
            <a:off x="2473325" y="4689475"/>
            <a:ext cx="898525" cy="952500"/>
            <a:chOff x="3533" y="-23"/>
            <a:chExt cx="1075" cy="1079"/>
          </a:xfrm>
        </p:grpSpPr>
        <p:pic>
          <p:nvPicPr>
            <p:cNvPr id="11610" name="Прямоугольник 9"/>
            <p:cNvPicPr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611" name="Text Box 347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59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50" name="Прямоугольник 11"/>
          <p:cNvGrpSpPr>
            <a:grpSpLocks/>
          </p:cNvGrpSpPr>
          <p:nvPr/>
        </p:nvGrpSpPr>
        <p:grpSpPr bwMode="auto">
          <a:xfrm>
            <a:off x="4122738" y="4689475"/>
            <a:ext cx="900112" cy="952500"/>
            <a:chOff x="246" y="922"/>
            <a:chExt cx="1167" cy="1033"/>
          </a:xfrm>
        </p:grpSpPr>
        <p:pic>
          <p:nvPicPr>
            <p:cNvPr id="11613" name="Прямоугольник 11"/>
            <p:cNvPicPr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614" name="Text Box 350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51" name="Прямоугольник 12"/>
          <p:cNvGrpSpPr>
            <a:grpSpLocks/>
          </p:cNvGrpSpPr>
          <p:nvPr/>
        </p:nvGrpSpPr>
        <p:grpSpPr bwMode="auto">
          <a:xfrm>
            <a:off x="4946650" y="4689475"/>
            <a:ext cx="898525" cy="952500"/>
            <a:chOff x="1371" y="922"/>
            <a:chExt cx="1079" cy="1033"/>
          </a:xfrm>
        </p:grpSpPr>
        <p:pic>
          <p:nvPicPr>
            <p:cNvPr id="11616" name="Прямоугольник 12"/>
            <p:cNvPicPr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617" name="Text Box 353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52" name="Прямоугольник 13"/>
          <p:cNvGrpSpPr>
            <a:grpSpLocks/>
          </p:cNvGrpSpPr>
          <p:nvPr/>
        </p:nvGrpSpPr>
        <p:grpSpPr bwMode="auto">
          <a:xfrm>
            <a:off x="5772150" y="4689475"/>
            <a:ext cx="898525" cy="952500"/>
            <a:chOff x="2450" y="968"/>
            <a:chExt cx="1125" cy="1033"/>
          </a:xfrm>
        </p:grpSpPr>
        <p:pic>
          <p:nvPicPr>
            <p:cNvPr id="11619" name="Прямоугольник 13"/>
            <p:cNvPicPr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620" name="Text Box 356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63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53" name="Прямоугольник 14"/>
          <p:cNvGrpSpPr>
            <a:grpSpLocks/>
          </p:cNvGrpSpPr>
          <p:nvPr/>
        </p:nvGrpSpPr>
        <p:grpSpPr bwMode="auto">
          <a:xfrm>
            <a:off x="6596063" y="4689475"/>
            <a:ext cx="898525" cy="952500"/>
            <a:chOff x="3533" y="968"/>
            <a:chExt cx="1075" cy="1033"/>
          </a:xfrm>
        </p:grpSpPr>
        <p:pic>
          <p:nvPicPr>
            <p:cNvPr id="11622" name="Прямоугольник 14"/>
            <p:cNvPicPr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623" name="Text Box 359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64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4" name="Прямоугольник 32"/>
          <p:cNvSpPr/>
          <p:nvPr/>
        </p:nvSpPr>
        <p:spPr>
          <a:xfrm>
            <a:off x="843107" y="4710683"/>
            <a:ext cx="864114" cy="912857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57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55" name="Прямоугольник 35"/>
          <p:cNvGrpSpPr>
            <a:grpSpLocks/>
          </p:cNvGrpSpPr>
          <p:nvPr/>
        </p:nvGrpSpPr>
        <p:grpSpPr bwMode="auto">
          <a:xfrm>
            <a:off x="3298825" y="4689475"/>
            <a:ext cx="898525" cy="952500"/>
            <a:chOff x="292" y="1912"/>
            <a:chExt cx="1079" cy="1079"/>
          </a:xfrm>
        </p:grpSpPr>
        <p:pic>
          <p:nvPicPr>
            <p:cNvPr id="11634" name="Прямоугольник 35"/>
            <p:cNvPicPr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635" name="Text Box 371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6" name="Прямоугольник 2">
            <a:hlinkClick r:id="" action="ppaction://hlinkshowjump?jump=nextslide"/>
          </p:cNvPr>
          <p:cNvSpPr/>
          <p:nvPr/>
        </p:nvSpPr>
        <p:spPr>
          <a:xfrm>
            <a:off x="18465" y="5664806"/>
            <a:ext cx="866193" cy="91436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EEF5F7"/>
                </a:solidFill>
                <a:latin typeface="Arial" charset="0"/>
                <a:cs typeface="Arial" charset="0"/>
                <a:hlinkClick r:id="" action="ppaction://noaction"/>
              </a:rPr>
              <a:t>67</a:t>
            </a:r>
            <a:endParaRPr lang="ru-RU" sz="4000">
              <a:solidFill>
                <a:srgbClr val="EEF5F7"/>
              </a:solidFill>
              <a:latin typeface="Arial" charset="0"/>
              <a:cs typeface="Arial" charset="0"/>
            </a:endParaRPr>
          </a:p>
        </p:txBody>
      </p:sp>
      <p:sp>
        <p:nvSpPr>
          <p:cNvPr id="57" name="Прямоугольник 8"/>
          <p:cNvSpPr/>
          <p:nvPr/>
        </p:nvSpPr>
        <p:spPr>
          <a:xfrm>
            <a:off x="1669378" y="5664806"/>
            <a:ext cx="862590" cy="91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69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58" name="Прямоугольник 9"/>
          <p:cNvGrpSpPr>
            <a:grpSpLocks/>
          </p:cNvGrpSpPr>
          <p:nvPr/>
        </p:nvGrpSpPr>
        <p:grpSpPr bwMode="auto">
          <a:xfrm>
            <a:off x="2473325" y="5643563"/>
            <a:ext cx="898525" cy="954087"/>
            <a:chOff x="3533" y="-23"/>
            <a:chExt cx="1075" cy="1079"/>
          </a:xfrm>
        </p:grpSpPr>
        <p:pic>
          <p:nvPicPr>
            <p:cNvPr id="11644" name="Прямоугольник 9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33" y="-23"/>
              <a:ext cx="1075" cy="1079"/>
            </a:xfrm>
            <a:prstGeom prst="rect">
              <a:avLst/>
            </a:prstGeom>
            <a:noFill/>
          </p:spPr>
        </p:pic>
        <p:sp>
          <p:nvSpPr>
            <p:cNvPr id="11645" name="Text Box 381"/>
            <p:cNvSpPr txBox="1">
              <a:spLocks noChangeArrowheads="1"/>
            </p:cNvSpPr>
            <p:nvPr/>
          </p:nvSpPr>
          <p:spPr bwMode="auto">
            <a:xfrm>
              <a:off x="3555" y="0"/>
              <a:ext cx="1035" cy="103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59" name="Прямоугольник 11"/>
          <p:cNvGrpSpPr>
            <a:grpSpLocks/>
          </p:cNvGrpSpPr>
          <p:nvPr/>
        </p:nvGrpSpPr>
        <p:grpSpPr bwMode="auto">
          <a:xfrm>
            <a:off x="4122738" y="5643563"/>
            <a:ext cx="900112" cy="954087"/>
            <a:chOff x="246" y="922"/>
            <a:chExt cx="1167" cy="1033"/>
          </a:xfrm>
        </p:grpSpPr>
        <p:pic>
          <p:nvPicPr>
            <p:cNvPr id="11647" name="Прямоугольник 11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6" y="922"/>
              <a:ext cx="1167" cy="1033"/>
            </a:xfrm>
            <a:prstGeom prst="rect">
              <a:avLst/>
            </a:prstGeom>
            <a:noFill/>
          </p:spPr>
        </p:pic>
        <p:sp>
          <p:nvSpPr>
            <p:cNvPr id="11648" name="Text Box 384"/>
            <p:cNvSpPr txBox="1">
              <a:spLocks noChangeArrowheads="1"/>
            </p:cNvSpPr>
            <p:nvPr/>
          </p:nvSpPr>
          <p:spPr bwMode="auto">
            <a:xfrm>
              <a:off x="270" y="945"/>
              <a:ext cx="1125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60" name="Прямоугольник 12"/>
          <p:cNvGrpSpPr>
            <a:grpSpLocks/>
          </p:cNvGrpSpPr>
          <p:nvPr/>
        </p:nvGrpSpPr>
        <p:grpSpPr bwMode="auto">
          <a:xfrm>
            <a:off x="4946650" y="5643563"/>
            <a:ext cx="898525" cy="954087"/>
            <a:chOff x="1371" y="922"/>
            <a:chExt cx="1079" cy="1033"/>
          </a:xfrm>
        </p:grpSpPr>
        <p:pic>
          <p:nvPicPr>
            <p:cNvPr id="11650" name="Прямоугольник 12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71" y="922"/>
              <a:ext cx="1079" cy="1033"/>
            </a:xfrm>
            <a:prstGeom prst="rect">
              <a:avLst/>
            </a:prstGeom>
            <a:noFill/>
          </p:spPr>
        </p:pic>
        <p:sp>
          <p:nvSpPr>
            <p:cNvPr id="11651" name="Text Box 387"/>
            <p:cNvSpPr txBox="1">
              <a:spLocks noChangeArrowheads="1"/>
            </p:cNvSpPr>
            <p:nvPr/>
          </p:nvSpPr>
          <p:spPr bwMode="auto">
            <a:xfrm>
              <a:off x="1395" y="945"/>
              <a:ext cx="1035" cy="99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73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61" name="Прямоугольник 13"/>
          <p:cNvGrpSpPr>
            <a:grpSpLocks/>
          </p:cNvGrpSpPr>
          <p:nvPr/>
        </p:nvGrpSpPr>
        <p:grpSpPr bwMode="auto">
          <a:xfrm>
            <a:off x="5772150" y="5643563"/>
            <a:ext cx="898525" cy="954087"/>
            <a:chOff x="2450" y="968"/>
            <a:chExt cx="1125" cy="1033"/>
          </a:xfrm>
        </p:grpSpPr>
        <p:pic>
          <p:nvPicPr>
            <p:cNvPr id="11653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654" name="Text Box 390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74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62" name="Прямоугольник 14"/>
          <p:cNvGrpSpPr>
            <a:grpSpLocks/>
          </p:cNvGrpSpPr>
          <p:nvPr/>
        </p:nvGrpSpPr>
        <p:grpSpPr bwMode="auto">
          <a:xfrm>
            <a:off x="6596063" y="5643563"/>
            <a:ext cx="898525" cy="954087"/>
            <a:chOff x="3533" y="968"/>
            <a:chExt cx="1075" cy="1033"/>
          </a:xfrm>
        </p:grpSpPr>
        <p:pic>
          <p:nvPicPr>
            <p:cNvPr id="11656" name="Прямоугольник 14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533" y="968"/>
              <a:ext cx="1075" cy="1033"/>
            </a:xfrm>
            <a:prstGeom prst="rect">
              <a:avLst/>
            </a:prstGeom>
            <a:noFill/>
          </p:spPr>
        </p:pic>
        <p:sp>
          <p:nvSpPr>
            <p:cNvPr id="11657" name="Text Box 393"/>
            <p:cNvSpPr txBox="1">
              <a:spLocks noChangeArrowheads="1"/>
            </p:cNvSpPr>
            <p:nvPr/>
          </p:nvSpPr>
          <p:spPr bwMode="auto">
            <a:xfrm>
              <a:off x="3555" y="990"/>
              <a:ext cx="1035" cy="990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75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" name="Прямоугольник 32"/>
          <p:cNvSpPr/>
          <p:nvPr/>
        </p:nvSpPr>
        <p:spPr>
          <a:xfrm>
            <a:off x="843107" y="5664806"/>
            <a:ext cx="864114" cy="91437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sz="4000">
                <a:solidFill>
                  <a:srgbClr val="FFFFFF"/>
                </a:solidFill>
                <a:latin typeface="Arial" charset="0"/>
                <a:cs typeface="Arial" charset="0"/>
                <a:hlinkClick r:id="" action="ppaction://noaction"/>
              </a:rPr>
              <a:t>68</a:t>
            </a:r>
            <a:endParaRPr lang="ru-RU" sz="40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264" name="Прямоугольник 35"/>
          <p:cNvGrpSpPr>
            <a:grpSpLocks/>
          </p:cNvGrpSpPr>
          <p:nvPr/>
        </p:nvGrpSpPr>
        <p:grpSpPr bwMode="auto">
          <a:xfrm>
            <a:off x="3298825" y="5643563"/>
            <a:ext cx="898525" cy="954087"/>
            <a:chOff x="292" y="1912"/>
            <a:chExt cx="1079" cy="1079"/>
          </a:xfrm>
        </p:grpSpPr>
        <p:pic>
          <p:nvPicPr>
            <p:cNvPr id="11668" name="Прямоугольник 35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2" y="1912"/>
              <a:ext cx="1079" cy="1079"/>
            </a:xfrm>
            <a:prstGeom prst="rect">
              <a:avLst/>
            </a:prstGeom>
            <a:noFill/>
          </p:spPr>
        </p:pic>
        <p:sp>
          <p:nvSpPr>
            <p:cNvPr id="11669" name="Text Box 405"/>
            <p:cNvSpPr txBox="1">
              <a:spLocks noChangeArrowheads="1"/>
            </p:cNvSpPr>
            <p:nvPr/>
          </p:nvSpPr>
          <p:spPr bwMode="auto">
            <a:xfrm>
              <a:off x="315" y="1935"/>
              <a:ext cx="1035" cy="1035"/>
            </a:xfrm>
            <a:prstGeom prst="rect">
              <a:avLst/>
            </a:prstGeom>
            <a:solidFill>
              <a:srgbClr val="66FF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71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65" name="Прямоугольник 13"/>
          <p:cNvGrpSpPr>
            <a:grpSpLocks/>
          </p:cNvGrpSpPr>
          <p:nvPr/>
        </p:nvGrpSpPr>
        <p:grpSpPr bwMode="auto">
          <a:xfrm>
            <a:off x="7451725" y="188913"/>
            <a:ext cx="898525" cy="954087"/>
            <a:chOff x="2450" y="968"/>
            <a:chExt cx="1125" cy="1033"/>
          </a:xfrm>
        </p:grpSpPr>
        <p:pic>
          <p:nvPicPr>
            <p:cNvPr id="11673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74" name="Text Box 410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10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66" name="Прямоугольник 13"/>
          <p:cNvGrpSpPr>
            <a:grpSpLocks/>
          </p:cNvGrpSpPr>
          <p:nvPr/>
        </p:nvGrpSpPr>
        <p:grpSpPr bwMode="auto">
          <a:xfrm>
            <a:off x="7451725" y="5643563"/>
            <a:ext cx="898525" cy="954087"/>
            <a:chOff x="2450" y="968"/>
            <a:chExt cx="1125" cy="1033"/>
          </a:xfrm>
        </p:grpSpPr>
        <p:pic>
          <p:nvPicPr>
            <p:cNvPr id="11676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77" name="Text Box 413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</a:rPr>
                <a:t>76</a:t>
              </a:r>
            </a:p>
          </p:txBody>
        </p:sp>
      </p:grpSp>
      <p:grpSp>
        <p:nvGrpSpPr>
          <p:cNvPr id="11267" name="Прямоугольник 13"/>
          <p:cNvGrpSpPr>
            <a:grpSpLocks/>
          </p:cNvGrpSpPr>
          <p:nvPr/>
        </p:nvGrpSpPr>
        <p:grpSpPr bwMode="auto">
          <a:xfrm>
            <a:off x="7451725" y="4652963"/>
            <a:ext cx="898525" cy="954087"/>
            <a:chOff x="2450" y="968"/>
            <a:chExt cx="1125" cy="1033"/>
          </a:xfrm>
        </p:grpSpPr>
        <p:pic>
          <p:nvPicPr>
            <p:cNvPr id="11679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80" name="Text Box 416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65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68" name="Прямоугольник 13"/>
          <p:cNvGrpSpPr>
            <a:grpSpLocks/>
          </p:cNvGrpSpPr>
          <p:nvPr/>
        </p:nvGrpSpPr>
        <p:grpSpPr bwMode="auto">
          <a:xfrm>
            <a:off x="7451725" y="3770313"/>
            <a:ext cx="898525" cy="954087"/>
            <a:chOff x="2450" y="968"/>
            <a:chExt cx="1125" cy="1033"/>
          </a:xfrm>
        </p:grpSpPr>
        <p:pic>
          <p:nvPicPr>
            <p:cNvPr id="11682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83" name="Text Box 419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54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69" name="Прямоугольник 13"/>
          <p:cNvGrpSpPr>
            <a:grpSpLocks/>
          </p:cNvGrpSpPr>
          <p:nvPr/>
        </p:nvGrpSpPr>
        <p:grpSpPr bwMode="auto">
          <a:xfrm>
            <a:off x="7451725" y="2852738"/>
            <a:ext cx="898525" cy="954087"/>
            <a:chOff x="2450" y="968"/>
            <a:chExt cx="1125" cy="1033"/>
          </a:xfrm>
        </p:grpSpPr>
        <p:pic>
          <p:nvPicPr>
            <p:cNvPr id="11685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86" name="Text Box 422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43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0" name="Прямоугольник 13"/>
          <p:cNvGrpSpPr>
            <a:grpSpLocks/>
          </p:cNvGrpSpPr>
          <p:nvPr/>
        </p:nvGrpSpPr>
        <p:grpSpPr bwMode="auto">
          <a:xfrm>
            <a:off x="7451725" y="1916113"/>
            <a:ext cx="898525" cy="954087"/>
            <a:chOff x="2450" y="968"/>
            <a:chExt cx="1125" cy="1033"/>
          </a:xfrm>
        </p:grpSpPr>
        <p:pic>
          <p:nvPicPr>
            <p:cNvPr id="11688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89" name="Text Box 425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1" name="Прямоугольник 13"/>
          <p:cNvGrpSpPr>
            <a:grpSpLocks/>
          </p:cNvGrpSpPr>
          <p:nvPr/>
        </p:nvGrpSpPr>
        <p:grpSpPr bwMode="auto">
          <a:xfrm>
            <a:off x="7451725" y="1052513"/>
            <a:ext cx="898525" cy="954087"/>
            <a:chOff x="2450" y="968"/>
            <a:chExt cx="1125" cy="1033"/>
          </a:xfrm>
        </p:grpSpPr>
        <p:pic>
          <p:nvPicPr>
            <p:cNvPr id="11691" name="Прямоугольник 13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solidFill>
              <a:srgbClr val="FF66FF"/>
            </a:solidFill>
          </p:spPr>
        </p:pic>
        <p:sp>
          <p:nvSpPr>
            <p:cNvPr id="11692" name="Text Box 428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4" name="Прямоугольник 13"/>
          <p:cNvGrpSpPr>
            <a:grpSpLocks/>
          </p:cNvGrpSpPr>
          <p:nvPr/>
        </p:nvGrpSpPr>
        <p:grpSpPr bwMode="auto">
          <a:xfrm>
            <a:off x="8316913" y="188913"/>
            <a:ext cx="827087" cy="863600"/>
            <a:chOff x="2450" y="968"/>
            <a:chExt cx="1125" cy="1033"/>
          </a:xfrm>
        </p:grpSpPr>
        <p:pic>
          <p:nvPicPr>
            <p:cNvPr id="11694" name="Прямоугольник 13"/>
            <p:cNvPicPr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695" name="Text Box 431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11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5" name="Прямоугольник 13"/>
          <p:cNvGrpSpPr>
            <a:grpSpLocks/>
          </p:cNvGrpSpPr>
          <p:nvPr/>
        </p:nvGrpSpPr>
        <p:grpSpPr bwMode="auto">
          <a:xfrm>
            <a:off x="8316913" y="1052513"/>
            <a:ext cx="827087" cy="954087"/>
            <a:chOff x="2450" y="968"/>
            <a:chExt cx="1125" cy="1033"/>
          </a:xfrm>
        </p:grpSpPr>
        <p:pic>
          <p:nvPicPr>
            <p:cNvPr id="11697" name="Прямоугольник 13"/>
            <p:cNvPicPr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698" name="Text Box 434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22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6" name="Прямоугольник 13"/>
          <p:cNvGrpSpPr>
            <a:grpSpLocks/>
          </p:cNvGrpSpPr>
          <p:nvPr/>
        </p:nvGrpSpPr>
        <p:grpSpPr bwMode="auto">
          <a:xfrm>
            <a:off x="8316913" y="1989138"/>
            <a:ext cx="827087" cy="862012"/>
            <a:chOff x="2450" y="968"/>
            <a:chExt cx="1125" cy="1033"/>
          </a:xfrm>
        </p:grpSpPr>
        <p:pic>
          <p:nvPicPr>
            <p:cNvPr id="11700" name="Прямоугольник 13"/>
            <p:cNvPicPr>
              <a:picLocks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701" name="Text Box 437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33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77" name="Прямоугольник 13"/>
          <p:cNvGrpSpPr>
            <a:grpSpLocks/>
          </p:cNvGrpSpPr>
          <p:nvPr/>
        </p:nvGrpSpPr>
        <p:grpSpPr bwMode="auto">
          <a:xfrm>
            <a:off x="8316913" y="2852738"/>
            <a:ext cx="827087" cy="936625"/>
            <a:chOff x="2450" y="968"/>
            <a:chExt cx="1125" cy="1033"/>
          </a:xfrm>
        </p:grpSpPr>
        <p:pic>
          <p:nvPicPr>
            <p:cNvPr id="11703" name="Прямоугольник 13"/>
            <p:cNvPicPr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704" name="Text Box 440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44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80" name="Прямоугольник 13"/>
          <p:cNvGrpSpPr>
            <a:grpSpLocks/>
          </p:cNvGrpSpPr>
          <p:nvPr/>
        </p:nvGrpSpPr>
        <p:grpSpPr bwMode="auto">
          <a:xfrm>
            <a:off x="8316913" y="3789363"/>
            <a:ext cx="827087" cy="954087"/>
            <a:chOff x="2450" y="968"/>
            <a:chExt cx="1125" cy="1033"/>
          </a:xfrm>
        </p:grpSpPr>
        <p:pic>
          <p:nvPicPr>
            <p:cNvPr id="11706" name="Прямоугольник 13"/>
            <p:cNvPicPr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707" name="Text Box 443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55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83" name="Прямоугольник 13"/>
          <p:cNvGrpSpPr>
            <a:grpSpLocks/>
          </p:cNvGrpSpPr>
          <p:nvPr/>
        </p:nvGrpSpPr>
        <p:grpSpPr bwMode="auto">
          <a:xfrm>
            <a:off x="8316913" y="4652963"/>
            <a:ext cx="827087" cy="936625"/>
            <a:chOff x="2450" y="968"/>
            <a:chExt cx="1125" cy="1033"/>
          </a:xfrm>
        </p:grpSpPr>
        <p:pic>
          <p:nvPicPr>
            <p:cNvPr id="11709" name="Прямоугольник 13"/>
            <p:cNvPicPr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710" name="Text Box 446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  <a:hlinkClick r:id="" action="ppaction://noaction"/>
                </a:rPr>
                <a:t>66</a:t>
              </a:r>
              <a:endParaRPr lang="ru-RU" sz="400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11286" name="Прямоугольник 13"/>
          <p:cNvGrpSpPr>
            <a:grpSpLocks/>
          </p:cNvGrpSpPr>
          <p:nvPr/>
        </p:nvGrpSpPr>
        <p:grpSpPr bwMode="auto">
          <a:xfrm>
            <a:off x="8316913" y="5589588"/>
            <a:ext cx="827087" cy="1008062"/>
            <a:chOff x="2450" y="968"/>
            <a:chExt cx="1125" cy="1033"/>
          </a:xfrm>
        </p:grpSpPr>
        <p:pic>
          <p:nvPicPr>
            <p:cNvPr id="11712" name="Прямоугольник 13"/>
            <p:cNvPicPr>
              <a:picLocks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2450" y="968"/>
              <a:ext cx="1125" cy="1033"/>
            </a:xfrm>
            <a:prstGeom prst="rect">
              <a:avLst/>
            </a:prstGeom>
            <a:noFill/>
          </p:spPr>
        </p:pic>
        <p:sp>
          <p:nvSpPr>
            <p:cNvPr id="11713" name="Text Box 449"/>
            <p:cNvSpPr txBox="1">
              <a:spLocks noChangeArrowheads="1"/>
            </p:cNvSpPr>
            <p:nvPr/>
          </p:nvSpPr>
          <p:spPr bwMode="auto">
            <a:xfrm>
              <a:off x="2475" y="990"/>
              <a:ext cx="1080" cy="990"/>
            </a:xfrm>
            <a:prstGeom prst="rect">
              <a:avLst/>
            </a:prstGeom>
            <a:solidFill>
              <a:srgbClr val="F4FE6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sz="4000">
                  <a:solidFill>
                    <a:srgbClr val="FFFFFF"/>
                  </a:solidFill>
                  <a:latin typeface="Arial" charset="0"/>
                </a:rPr>
                <a:t>77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7200" dirty="0" smtClean="0">
                <a:latin typeface="Arial" charset="0"/>
              </a:rPr>
              <a:t>А.</a:t>
            </a:r>
            <a:endParaRPr lang="ru-RU" sz="72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57158" y="2214554"/>
            <a:ext cx="8229600" cy="1143000"/>
          </a:xfrm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dirty="0" smtClean="0">
                <a:effectLst/>
                <a:latin typeface="Arial" charset="0"/>
              </a:rPr>
              <a:t>В какие сроки производится </a:t>
            </a:r>
            <a:br>
              <a:rPr lang="ru-RU" dirty="0" smtClean="0">
                <a:effectLst/>
                <a:latin typeface="Arial" charset="0"/>
              </a:rPr>
            </a:br>
            <a:r>
              <a:rPr lang="ru-RU" dirty="0" smtClean="0">
                <a:effectLst/>
                <a:latin typeface="Arial" charset="0"/>
              </a:rPr>
              <a:t>приёмка скоропортящихся  товаров :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2334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3" name="Rectangle 5"/>
          <p:cNvSpPr>
            <a:spLocks noGrp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dirty="0" smtClean="0">
                <a:latin typeface="Arial" charset="0"/>
              </a:rPr>
              <a:t>                             24 часа 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ru-RU" dirty="0" smtClean="0">
                <a:effectLst/>
                <a:latin typeface="Arial" charset="0"/>
              </a:rPr>
              <a:t>Ситуация № 1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945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sz="2800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endParaRPr lang="ru-RU" sz="2800" dirty="0" smtClean="0">
              <a:latin typeface="Arial" charset="0"/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sz="4000" dirty="0" smtClean="0">
                <a:latin typeface="Arial" charset="0"/>
              </a:rPr>
              <a:t>Если товар уценен ,должен ли продавец объяснить покупателю причину уценки ?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/>
          </p:cNvSpPr>
          <p:nvPr>
            <p:ph type="body" idx="4294967295"/>
          </p:nvPr>
        </p:nvSpPr>
        <p:spPr>
          <a:xfrm>
            <a:off x="500034" y="1285860"/>
            <a:ext cx="8229600" cy="45259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dirty="0" smtClean="0"/>
              <a:t>Да ,должен </a:t>
            </a: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9750" y="719138"/>
            <a:ext cx="8278813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Arial" charset="0"/>
              </a:rPr>
              <a:t>Ситуация № 2</a:t>
            </a:r>
            <a:endParaRPr lang="ru-RU" sz="540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Arial" charset="0"/>
              </a:rPr>
              <a:t>В магазин поступил новый товар ,покупатель попросил продавца дать ему кусочек на пробу. Вправе ли продавец отказать покупателю ?</a:t>
            </a:r>
            <a:endParaRPr lang="ru-RU" sz="5400" dirty="0">
              <a:solidFill>
                <a:schemeClr val="tx1"/>
              </a:solidFill>
              <a:latin typeface="Arial" charset="0"/>
            </a:endParaRPr>
          </a:p>
          <a:p>
            <a:r>
              <a:rPr lang="ru-RU" sz="54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1039813"/>
            <a:ext cx="81375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endParaRPr lang="ru-RU" sz="4400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endParaRPr lang="ru-RU" sz="440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ru-RU" sz="44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Arial" charset="0"/>
              </a:rPr>
              <a:t>              Нет, не в праве </a:t>
            </a:r>
            <a:endParaRPr lang="ru-RU" sz="4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825" y="774700"/>
            <a:ext cx="8569325" cy="57554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dirty="0" smtClean="0">
                <a:latin typeface="Arial" charset="0"/>
              </a:rPr>
              <a:t>Ситуация № 3</a:t>
            </a:r>
            <a:endParaRPr lang="ru-RU" dirty="0">
              <a:latin typeface="Arial" charset="0"/>
            </a:endParaRPr>
          </a:p>
          <a:p>
            <a:pPr algn="l"/>
            <a:r>
              <a:rPr lang="ru-RU" dirty="0" smtClean="0">
                <a:latin typeface="Arial" charset="0"/>
              </a:rPr>
              <a:t>В магазине самообслуживания покупатель по неосторожности разбил баночку детского питания. Должен ли он заплатить за нее? 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74" name="Group 14"/>
          <p:cNvGraphicFramePr>
            <a:graphicFrameLocks noGrp="1"/>
          </p:cNvGraphicFramePr>
          <p:nvPr/>
        </p:nvGraphicFramePr>
        <p:xfrm>
          <a:off x="3068638" y="3292475"/>
          <a:ext cx="3006725" cy="1737360"/>
        </p:xfrm>
        <a:graphic>
          <a:graphicData uri="http://schemas.openxmlformats.org/drawingml/2006/table">
            <a:tbl>
              <a:tblPr/>
              <a:tblGrid>
                <a:gridCol w="300672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должен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774700"/>
            <a:ext cx="8713788" cy="36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ru-RU" dirty="0" smtClean="0">
                <a:latin typeface="Arial" charset="0"/>
              </a:rPr>
              <a:t>Ситуация № 4 </a:t>
            </a:r>
            <a:endParaRPr lang="ru-RU" dirty="0">
              <a:latin typeface="Arial" charset="0"/>
            </a:endParaRPr>
          </a:p>
          <a:p>
            <a:pPr algn="l"/>
            <a:endParaRPr lang="ru-RU" dirty="0">
              <a:latin typeface="Arial" charset="0"/>
            </a:endParaRPr>
          </a:p>
          <a:p>
            <a:pPr algn="l"/>
            <a:r>
              <a:rPr lang="ru-RU" dirty="0" smtClean="0">
                <a:latin typeface="Arial" charset="0"/>
              </a:rPr>
              <a:t>Вы обнаружили неисправность используемых в работе весов. Ваши действия ?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1008</TotalTime>
  <Words>323</Words>
  <Application>Microsoft Office PowerPoint</Application>
  <PresentationFormat>Экран (4:3)</PresentationFormat>
  <Paragraphs>147</Paragraphs>
  <Slides>22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Cambria</vt:lpstr>
      <vt:lpstr>Wingdings 2</vt:lpstr>
      <vt:lpstr>Calibri</vt:lpstr>
      <vt:lpstr>Rockwell</vt:lpstr>
      <vt:lpstr>Times New Roman</vt:lpstr>
      <vt:lpstr>Литейная</vt:lpstr>
      <vt:lpstr>Конкурс - викторина</vt:lpstr>
      <vt:lpstr>Слайд 2</vt:lpstr>
      <vt:lpstr>Ситуация № 1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Ситуация № 6</vt:lpstr>
      <vt:lpstr>Слайд 14</vt:lpstr>
      <vt:lpstr>Перед работой продавец обязан :</vt:lpstr>
      <vt:lpstr>Слайд 16</vt:lpstr>
      <vt:lpstr>Для вскрытия деревянной тары необходимо использовать:</vt:lpstr>
      <vt:lpstr>Слайд 18</vt:lpstr>
      <vt:lpstr>Товар и тару укладывают в устойчивые штабеля на высоте:</vt:lpstr>
      <vt:lpstr>Слайд 20</vt:lpstr>
      <vt:lpstr>В какие сроки производится  приёмка скоропортящихся  товаров :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</dc:title>
  <dc:creator>Гость</dc:creator>
  <cp:lastModifiedBy>Admin</cp:lastModifiedBy>
  <cp:revision>48</cp:revision>
  <dcterms:created xsi:type="dcterms:W3CDTF">2011-01-30T06:22:51Z</dcterms:created>
  <dcterms:modified xsi:type="dcterms:W3CDTF">2012-02-01T11:25:41Z</dcterms:modified>
</cp:coreProperties>
</file>