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1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7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11A89-804C-48E9-9D64-5ED2B384CDF2}" type="datetimeFigureOut">
              <a:rPr lang="ru-RU" smtClean="0"/>
              <a:t>18.04.2012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A09AF-CE14-4B39-8F9B-BE8FECB1A4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4B65-CDAA-4259-88C7-1CF1930E3543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6E19-3D55-401B-9626-2CA0C3001A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4B65-CDAA-4259-88C7-1CF1930E3543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6E19-3D55-401B-9626-2CA0C3001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4B65-CDAA-4259-88C7-1CF1930E3543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6E19-3D55-401B-9626-2CA0C3001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4B65-CDAA-4259-88C7-1CF1930E3543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6E19-3D55-401B-9626-2CA0C3001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4B65-CDAA-4259-88C7-1CF1930E3543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C496E19-3D55-401B-9626-2CA0C3001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4B65-CDAA-4259-88C7-1CF1930E3543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6E19-3D55-401B-9626-2CA0C3001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4B65-CDAA-4259-88C7-1CF1930E3543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6E19-3D55-401B-9626-2CA0C3001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4B65-CDAA-4259-88C7-1CF1930E3543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6E19-3D55-401B-9626-2CA0C3001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4B65-CDAA-4259-88C7-1CF1930E3543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6E19-3D55-401B-9626-2CA0C3001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4B65-CDAA-4259-88C7-1CF1930E3543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6E19-3D55-401B-9626-2CA0C3001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4B65-CDAA-4259-88C7-1CF1930E3543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6E19-3D55-401B-9626-2CA0C3001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5064B65-CDAA-4259-88C7-1CF1930E3543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C496E19-3D55-401B-9626-2CA0C3001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14378" y="2143116"/>
            <a:ext cx="935837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Анимация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различных программных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средах</a:t>
            </a:r>
            <a:endParaRPr lang="ru-RU" sz="5400" b="1" cap="none" spc="0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3274" y="4857760"/>
            <a:ext cx="5500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                           Проект  подготовила  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                          Часовитина Екатерина , 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                                  группа ИХ-11 ,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                    руководитель :Романова З.С.  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0232" y="1500174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92D050"/>
                </a:solidFill>
              </a:rPr>
              <a:t>Проект</a:t>
            </a:r>
            <a:endParaRPr lang="ru-RU" sz="3600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71802" y="6357958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</a:t>
            </a:r>
            <a:r>
              <a:rPr lang="ru-RU" dirty="0" smtClean="0">
                <a:solidFill>
                  <a:srgbClr val="92D050"/>
                </a:solidFill>
              </a:rPr>
              <a:t>г . Ангарск</a:t>
            </a: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285728"/>
            <a:ext cx="524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содержание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857364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Анимация в программной среде </a:t>
            </a:r>
            <a:r>
              <a:rPr lang="en-US" dirty="0" smtClean="0">
                <a:hlinkClick r:id="rId2" action="ppaction://hlinksldjump"/>
              </a:rPr>
              <a:t>Adobe Photoshop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2357430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Corel  RAVE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2928934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Macromedia Flash </a:t>
            </a:r>
            <a:r>
              <a:rPr lang="en-US" dirty="0" err="1" smtClean="0"/>
              <a:t>Mx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1214422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Цель </a:t>
            </a:r>
            <a:r>
              <a:rPr lang="ru-RU" dirty="0" err="1" smtClean="0">
                <a:hlinkClick r:id="rId3" action="ppaction://hlinksldjump"/>
              </a:rPr>
              <a:t>и,задачи</a:t>
            </a:r>
            <a:r>
              <a:rPr lang="ru-RU" dirty="0" smtClean="0">
                <a:hlinkClick r:id="rId3" action="ppaction://hlinksldjump"/>
              </a:rPr>
              <a:t> проекта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74295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Цель проекта:</a:t>
            </a:r>
            <a:endParaRPr lang="ru-RU" dirty="0" smtClean="0"/>
          </a:p>
          <a:p>
            <a:r>
              <a:rPr lang="ru-RU" dirty="0" smtClean="0"/>
              <a:t>Демонстрация особенностей анимации в различных программных средах.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Задачи проекта: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2357430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Определить источники получения информации;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Собрать доступную информацию о принтерах;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Проанализировать информацию и сделать выводы;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Оформить материал в виде презентации и реферата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2892" y="642918"/>
            <a:ext cx="635821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Гипотеза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Анимация в программной среде </a:t>
            </a:r>
            <a:r>
              <a:rPr lang="en-US" dirty="0" smtClean="0">
                <a:hlinkClick r:id="rId2" action="ppaction://hlinksldjump"/>
              </a:rPr>
              <a:t>Adobe Photoshop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42852"/>
            <a:ext cx="778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Анимация в </a:t>
            </a:r>
            <a:r>
              <a:rPr lang="en-US" dirty="0" smtClean="0"/>
              <a:t>Corel Rave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778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Macromedia Flash </a:t>
            </a:r>
            <a:r>
              <a:rPr lang="en-US" dirty="0" err="1" smtClean="0"/>
              <a:t>Mx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85728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785794"/>
            <a:ext cx="76438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Используемые ресурсы:</a:t>
            </a:r>
          </a:p>
          <a:p>
            <a:r>
              <a:rPr lang="ru-RU" dirty="0" smtClean="0"/>
              <a:t>Стрелкова Л.М.</a:t>
            </a:r>
            <a:r>
              <a:rPr lang="en-US" dirty="0" smtClean="0"/>
              <a:t>FLASH MX</a:t>
            </a:r>
            <a:r>
              <a:rPr lang="ru-RU" dirty="0" smtClean="0"/>
              <a:t>.Первые шаги. -М.:Интеллеект-Цетр,2010.</a:t>
            </a:r>
          </a:p>
          <a:p>
            <a:r>
              <a:rPr lang="ru-RU" dirty="0" smtClean="0"/>
              <a:t>С.И. </a:t>
            </a:r>
            <a:r>
              <a:rPr lang="ru-RU" dirty="0" err="1" smtClean="0"/>
              <a:t>Переверзев.Анимация</a:t>
            </a:r>
            <a:r>
              <a:rPr lang="ru-RU" dirty="0" smtClean="0"/>
              <a:t> в </a:t>
            </a:r>
            <a:r>
              <a:rPr lang="en-US" dirty="0" smtClean="0"/>
              <a:t>Macromedia Flash </a:t>
            </a:r>
            <a:r>
              <a:rPr lang="en-US" dirty="0" err="1" smtClean="0"/>
              <a:t>Mx</a:t>
            </a:r>
            <a:r>
              <a:rPr lang="ru-RU" dirty="0" smtClean="0"/>
              <a:t>. –М.: </a:t>
            </a:r>
            <a:r>
              <a:rPr lang="ru-RU" dirty="0" err="1" smtClean="0"/>
              <a:t>БИНОМ.Лаборатория</a:t>
            </a:r>
            <a:r>
              <a:rPr lang="ru-RU" smtClean="0"/>
              <a:t> знаний,2005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</TotalTime>
  <Words>126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нпа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Romanova_ZV2</dc:creator>
  <cp:lastModifiedBy>Romanova_ZV2</cp:lastModifiedBy>
  <cp:revision>5</cp:revision>
  <dcterms:created xsi:type="dcterms:W3CDTF">2012-04-18T05:01:07Z</dcterms:created>
  <dcterms:modified xsi:type="dcterms:W3CDTF">2012-04-18T05:41:57Z</dcterms:modified>
</cp:coreProperties>
</file>